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Montserrat" panose="00000500000000000000" pitchFamily="2" charset="0"/>
      <p:regular r:id="rId4"/>
      <p:bold r:id="rId5"/>
      <p:italic r:id="rId6"/>
      <p:boldItalic r:id="rId7"/>
    </p:embeddedFont>
    <p:embeddedFont>
      <p:font typeface="Montserrat Bold" panose="00000800000000000000" pitchFamily="2" charset="0"/>
      <p:regular r:id="rId8"/>
      <p:bold r:id="rId9"/>
    </p:embeddedFont>
    <p:embeddedFont>
      <p:font typeface="Montserrat Classic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6" d="100"/>
          <a:sy n="66" d="100"/>
        </p:scale>
        <p:origin x="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15.svg"/><Relationship Id="rId4" Type="http://schemas.openxmlformats.org/officeDocument/2006/relationships/image" Target="../media/image12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rgbClr val="0073CF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67785" y="4307574"/>
            <a:ext cx="6296431" cy="2128453"/>
            <a:chOff x="0" y="0"/>
            <a:chExt cx="2357946" cy="7970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97083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9354" y="6550327"/>
            <a:ext cx="6274862" cy="3421147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71195" y="1216270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Busquem: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 flipH="1">
            <a:off x="1195030" y="1862289"/>
            <a:ext cx="0" cy="9313351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19324" y="60373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81270" y="3212103"/>
            <a:ext cx="5134515" cy="567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n-US" sz="1200" b="1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Grau </a:t>
            </a:r>
            <a:r>
              <a:rPr lang="en-US" sz="1200" b="1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Infermeria</a:t>
            </a:r>
            <a:endParaRPr lang="en-US" sz="1200" b="1" dirty="0"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Es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valorarà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experiència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i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formació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relacionada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amb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hospitalització</a:t>
            </a:r>
            <a:endParaRPr lang="en-US" sz="1200" dirty="0"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81270" y="669668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Qui som?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5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UNEIX-TE AL NOSTRE EQUIP!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Què</a:t>
            </a:r>
            <a:r>
              <a:rPr lang="en-U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772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t’oferim</a:t>
            </a:r>
            <a:r>
              <a:rPr lang="en-U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81270" y="4809364"/>
            <a:ext cx="5134515" cy="951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Formar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part d’un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equip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multidisciplinari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Contracte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temporal de 6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mesos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en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torn de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mati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,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tarda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o nit</a:t>
            </a: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Jornada </a:t>
            </a:r>
            <a:r>
              <a:rPr lang="en-US" sz="1200" dirty="0" err="1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completa</a:t>
            </a:r>
            <a:endParaRPr lang="en-US" sz="1200" dirty="0">
              <a:solidFill>
                <a:prstClr val="black"/>
              </a:solidFill>
              <a:latin typeface="Montserrat" panose="00000500000000000000" pitchFamily="2" charset="0"/>
              <a:ea typeface="Montserrat Bold"/>
              <a:cs typeface="Montserrat Bold"/>
              <a:sym typeface="Montserrat Bold"/>
            </a:endParaRP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200" dirty="0" err="1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Ubicació</a:t>
            </a:r>
            <a:r>
              <a:rPr lang="en-US" sz="1200" dirty="0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al </a:t>
            </a:r>
            <a:r>
              <a:rPr lang="en-US" sz="1200" dirty="0" err="1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centre</a:t>
            </a:r>
            <a:r>
              <a:rPr lang="en-US" sz="1200" dirty="0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Barcelona </a:t>
            </a: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1200" dirty="0">
              <a:solidFill>
                <a:prstClr val="black"/>
              </a:solidFill>
              <a:latin typeface="Montserrat" panose="00000500000000000000" pitchFamily="2" charset="0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593694" y="7040627"/>
            <a:ext cx="5001249" cy="2872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Som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una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organització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sanitària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i social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ofereix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una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assistència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qualitat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i 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acompanya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a les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persones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al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llarg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la seva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vida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per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tal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siguin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autònomes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 </a:t>
            </a:r>
          </a:p>
          <a:p>
            <a:pPr algn="l">
              <a:lnSpc>
                <a:spcPts val="1540"/>
              </a:lnSpc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Oferim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serveis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sanitaris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(primària 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especialitzada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), socials 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sociosanitaris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amb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13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centres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treball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situats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l'àrea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Barcelona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l'Hospitalet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Llobregat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Baix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Llobregat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</a:t>
            </a:r>
          </a:p>
          <a:p>
            <a:pPr algn="l">
              <a:lnSpc>
                <a:spcPts val="1540"/>
              </a:lnSpc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Actualment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som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més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3.500 professionals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treballem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manera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conjunta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per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garantir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la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continuïtat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assistencial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 </a:t>
            </a:r>
          </a:p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 </a:t>
            </a:r>
          </a:p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més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al CSI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ens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caracteritzem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per un 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ambient de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treball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proper,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segur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i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inclusiu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,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on valorem la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flexibilitat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benestar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desenvolupament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de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cada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persona del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nostre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equip. 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19201" y="10139937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143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Envia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teu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CV a seleccio@csi.cat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indicant 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l'assumpte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la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referència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E6525 i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mitjà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pel qual has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conegut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l'oferta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46471" y="5999991"/>
            <a:ext cx="2923396" cy="3008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Descobreix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més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avantatges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formar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part del CSI a: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71195" y="1522108"/>
            <a:ext cx="3008296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en-US" sz="1994" b="1" dirty="0" err="1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Infermer</a:t>
            </a:r>
            <a:r>
              <a:rPr lang="en-US" sz="1994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/a per </a:t>
            </a:r>
            <a:r>
              <a:rPr lang="en-US" sz="1994" b="1" dirty="0" err="1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l’Hospital</a:t>
            </a:r>
            <a:r>
              <a:rPr lang="en-US" sz="1994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Dos de Maig</a:t>
            </a:r>
          </a:p>
        </p:txBody>
      </p:sp>
      <p:sp>
        <p:nvSpPr>
          <p:cNvPr id="49" name="Rectangle 3">
            <a:extLst>
              <a:ext uri="{FF2B5EF4-FFF2-40B4-BE49-F238E27FC236}">
                <a16:creationId xmlns:a16="http://schemas.microsoft.com/office/drawing/2014/main" id="{71054C1A-043D-42D7-8E5A-56E3A5C20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3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6790" y="4160632"/>
            <a:ext cx="6296431" cy="2348272"/>
            <a:chOff x="0" y="-28575"/>
            <a:chExt cx="2357946" cy="82565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12486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78569" y="6337420"/>
            <a:ext cx="6274862" cy="3833935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71195" y="1216270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dirty="0" err="1">
                <a:latin typeface="Montserrat"/>
                <a:ea typeface="Montserrat"/>
                <a:cs typeface="Montserrat"/>
                <a:sym typeface="Montserrat"/>
              </a:rPr>
              <a:t>Buscamos</a:t>
            </a:r>
            <a:r>
              <a:rPr lang="en-US" sz="1772" dirty="0"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>
            <a:off x="1183465" y="2506218"/>
            <a:ext cx="11565" cy="8669422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58706" y="57638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10810" y="3212717"/>
            <a:ext cx="5134515" cy="567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200" b="1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Grado en enfermería</a:t>
            </a:r>
            <a:r>
              <a:rPr lang="es-ES" sz="1200" b="1" u="none" strike="noStrike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</a:t>
            </a: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200" u="none" strike="noStrike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Se valorará experiencia y formación relacionada con hospitalización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Requisitos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83816" y="656496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¿Quiénes somos?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 dirty="0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ÚNETE A NUESTRO EQUIPO!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¿Qué te ofrecemos?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76187" y="4823961"/>
            <a:ext cx="5134515" cy="1140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Formar parte de un equipo multidisciplinar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Contrato de 6 meses en turno mañana, tarde y noche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Jornada completa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Ubicación en el centro Barcelona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C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>
              <a:lnSpc>
                <a:spcPts val="1540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634092" y="6924465"/>
            <a:ext cx="5001249" cy="3903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Somos una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organización sanitaria y social 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que ofrece una asistencia de calidad y que acompaña a las personas a lo largo de su vida, a fin de que sean autónomas.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200" dirty="0">
              <a:solidFill>
                <a:srgbClr val="1F1F1F"/>
              </a:solidFill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Ofrecemos servicios sanitarios (primaria y especializada), sociales y sociosanitarios, con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13 centros de trabajo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situados en el área de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Barcelona, ​​Hospitalet de Llobregat 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y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Baix Llobregat.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200" dirty="0">
              <a:solidFill>
                <a:srgbClr val="1F1F1F"/>
              </a:solidFill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Actualmente, somos más de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3.500 profesionales 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que trabajamos de forma conjunta para garantizar la continuidad asistencial.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200" dirty="0">
              <a:solidFill>
                <a:srgbClr val="1F1F1F"/>
              </a:solidFill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Además, en el CSI nos caracterizamos por un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ambiente de trabajo cercano, seguro e inclusivo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, donde valoramos la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flexibilidad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,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bienestar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y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desarrollo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de cada persona de nuestro equipo.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 </a:t>
            </a:r>
          </a:p>
          <a:p>
            <a:pPr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</a:endParaRPr>
          </a:p>
          <a:p>
            <a:pPr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</a:endParaRPr>
          </a:p>
          <a:p>
            <a:pPr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</a:endParaRPr>
          </a:p>
          <a:p>
            <a:pPr algn="l"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60414" y="10264574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 dirty="0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333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Envía tu CV a seleccio@csi.cat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indicando en el asunto la referencia E6525 y el medio por el cual has conocido la oferta.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90997" y="5841195"/>
            <a:ext cx="4678382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es-ES" sz="10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Descubre más ventajas de formar parte del CSI 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71195" y="1522108"/>
            <a:ext cx="3287842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es-ES" sz="1994" b="1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Enfermero/a para el Hospital Dos de Maig</a:t>
            </a:r>
          </a:p>
        </p:txBody>
      </p:sp>
      <p:sp>
        <p:nvSpPr>
          <p:cNvPr id="47" name="Rectangle 1">
            <a:extLst>
              <a:ext uri="{FF2B5EF4-FFF2-40B4-BE49-F238E27FC236}">
                <a16:creationId xmlns:a16="http://schemas.microsoft.com/office/drawing/2014/main" id="{2C645A68-8816-4339-8410-512F26AC1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3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9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4282</TotalTime>
  <Words>450</Words>
  <Application>Microsoft Office PowerPoint</Application>
  <PresentationFormat>Personalizado</PresentationFormat>
  <Paragraphs>49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Montserrat Classic Bold</vt:lpstr>
      <vt:lpstr>Montserrat</vt:lpstr>
      <vt:lpstr>Montserrat Bold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oferta feina</dc:title>
  <dc:creator>Silvia Lozano Moledo</dc:creator>
  <cp:lastModifiedBy>Joan Esteve Pellicer</cp:lastModifiedBy>
  <cp:revision>57</cp:revision>
  <cp:lastPrinted>2025-03-19T13:38:35Z</cp:lastPrinted>
  <dcterms:created xsi:type="dcterms:W3CDTF">2006-08-16T00:00:00Z</dcterms:created>
  <dcterms:modified xsi:type="dcterms:W3CDTF">2025-11-26T09:00:45Z</dcterms:modified>
  <dc:identifier>DAGgwOPdPyA</dc:identifier>
</cp:coreProperties>
</file>